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13"/>
  </p:notesMasterIdLst>
  <p:handoutMasterIdLst>
    <p:handoutMasterId r:id="rId31"/>
  </p:handoutMasterIdLst>
  <p:sldIdLst>
    <p:sldId id="396" r:id="rId5"/>
    <p:sldId id="642" r:id="rId6"/>
    <p:sldId id="711" r:id="rId7"/>
    <p:sldId id="762" r:id="rId8"/>
    <p:sldId id="764" r:id="rId9"/>
    <p:sldId id="737" r:id="rId10"/>
    <p:sldId id="763" r:id="rId11"/>
    <p:sldId id="714" r:id="rId12"/>
    <p:sldId id="782" r:id="rId14"/>
    <p:sldId id="739" r:id="rId15"/>
    <p:sldId id="740" r:id="rId16"/>
    <p:sldId id="718" r:id="rId17"/>
    <p:sldId id="720" r:id="rId18"/>
    <p:sldId id="741" r:id="rId19"/>
    <p:sldId id="767" r:id="rId20"/>
    <p:sldId id="786" r:id="rId21"/>
    <p:sldId id="785" r:id="rId22"/>
    <p:sldId id="783" r:id="rId23"/>
    <p:sldId id="768" r:id="rId24"/>
    <p:sldId id="766" r:id="rId25"/>
    <p:sldId id="765" r:id="rId26"/>
    <p:sldId id="695" r:id="rId27"/>
    <p:sldId id="696" r:id="rId28"/>
    <p:sldId id="697" r:id="rId29"/>
    <p:sldId id="698" r:id="rId30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/>
    <p:restoredTop sz="94634"/>
  </p:normalViewPr>
  <p:slideViewPr>
    <p:cSldViewPr showGuides="1">
      <p:cViewPr>
        <p:scale>
          <a:sx n="92" d="100"/>
          <a:sy n="92" d="100"/>
        </p:scale>
        <p:origin x="456" y="720"/>
      </p:cViewPr>
      <p:guideLst>
        <p:guide orient="horz" pos="17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317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806768" y="31750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学 生 端 操 作 指 南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25" y="8890"/>
            <a:ext cx="290385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查看实习任务报名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集中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2720" y="281940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集中实习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报名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1232535"/>
            <a:ext cx="2058035" cy="365887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1599565" y="3443605"/>
            <a:ext cx="405130" cy="26987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80135" y="179070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点进去报名进入报名详情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95" y="1235710"/>
            <a:ext cx="2058035" cy="365569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885690" y="4034155"/>
            <a:ext cx="422910" cy="4330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66260" y="1913890"/>
            <a:ext cx="5194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点击立即报名进行报名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algn="l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签到（如设置无需签到可忽略）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9245" y="92107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252" y="921074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40819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39933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2711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87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</a:t>
            </a: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可勾选计划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501900" y="2751455"/>
            <a:ext cx="26987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选择月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1302385" y="1975485"/>
            <a:ext cx="26987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3627120" y="3426460"/>
            <a:ext cx="36004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586980" y="2751455"/>
            <a:ext cx="27051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企业评价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5629910" y="1002665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184" y="92618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955" y="84871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37" y="928551"/>
            <a:ext cx="1709313" cy="3701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287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057265" y="2931795"/>
            <a:ext cx="405130" cy="4051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080"/>
            <a:ext cx="380047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实习过程、老师的评价等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87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1330" y="969645"/>
            <a:ext cx="1712595" cy="3042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90" y="1050925"/>
            <a:ext cx="1709420" cy="304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推荐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30" y="520700"/>
            <a:ext cx="2209800" cy="393763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1056005" y="4588510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行业资讯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45" y="520700"/>
            <a:ext cx="2215515" cy="3941445"/>
          </a:xfrm>
          <a:prstGeom prst="rect">
            <a:avLst/>
          </a:prstGeom>
        </p:spPr>
      </p:pic>
      <p:sp>
        <p:nvSpPr>
          <p:cNvPr id="7" name="文本框 11"/>
          <p:cNvSpPr txBox="1"/>
          <p:nvPr/>
        </p:nvSpPr>
        <p:spPr>
          <a:xfrm>
            <a:off x="3734435" y="4588510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学子动态</a:t>
            </a:r>
            <a:endParaRPr lang="zh-CN" altLang="zh-CN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95" y="520700"/>
            <a:ext cx="2406015" cy="3960495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6866255" y="4588510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校友问答</a:t>
            </a:r>
            <a:endParaRPr lang="zh-CN" altLang="zh-CN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校友会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85" y="614680"/>
            <a:ext cx="2059940" cy="3665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65" y="614680"/>
            <a:ext cx="2061845" cy="3665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785" y="614680"/>
            <a:ext cx="2060575" cy="366458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1132205" y="4439285"/>
            <a:ext cx="72453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校友圈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3618865" y="4439285"/>
            <a:ext cx="117284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高校回归榜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216650" y="4439285"/>
            <a:ext cx="117284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热心校友邦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求职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541020"/>
            <a:ext cx="2199640" cy="391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745" y="543560"/>
            <a:ext cx="2198370" cy="3909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20" y="541020"/>
            <a:ext cx="2169160" cy="385699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829310" y="4541520"/>
            <a:ext cx="16948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意向岗位精准推送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541395" y="4553585"/>
            <a:ext cx="206057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专业校友去向一目了然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036435" y="4553585"/>
            <a:ext cx="89598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名企推送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内容发布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646430"/>
            <a:ext cx="2053590" cy="3655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80" y="646430"/>
            <a:ext cx="2042160" cy="3655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40" y="653415"/>
            <a:ext cx="2042160" cy="3641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55" y="646430"/>
            <a:ext cx="2037080" cy="364109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518795" y="4477385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点击发布内容</a:t>
            </a:r>
            <a:endParaRPr lang="zh-CN" altLang="en-US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2710815" y="4477385"/>
            <a:ext cx="170307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选择内容发布类型</a:t>
            </a:r>
            <a:endParaRPr lang="zh-CN" altLang="zh-CN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299075" y="4477385"/>
            <a:ext cx="89789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选择动态</a:t>
            </a:r>
            <a:endParaRPr lang="zh-CN" altLang="zh-CN" sz="1400" b="0" dirty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7367270" y="4477385"/>
            <a:ext cx="89789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提问发布</a:t>
            </a:r>
            <a:endParaRPr lang="zh-CN" altLang="zh-CN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622935"/>
            <a:ext cx="2113915" cy="3769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55" y="622935"/>
            <a:ext cx="2119630" cy="3759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65" y="618490"/>
            <a:ext cx="2113280" cy="376872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346075" y="448183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964815"/>
            <a:ext cx="360045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在线帮助中心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19589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742690" y="202342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1019175" y="1958975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10648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27971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817620" y="286099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742690" y="260127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527050" y="2294890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817620" y="343884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、提交实习报告</a:t>
            </a:r>
            <a:b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</a:b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、实习手册导出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主要步骤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279019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" y="1154430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8918" name="文本框 14"/>
          <p:cNvSpPr txBox="1"/>
          <p:nvPr/>
        </p:nvSpPr>
        <p:spPr>
          <a:xfrm>
            <a:off x="1555115" y="218662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8606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46659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45364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271270" y="268224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652135" y="432689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928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535" y="1111885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9941" name="文本框 14"/>
          <p:cNvSpPr txBox="1"/>
          <p:nvPr/>
        </p:nvSpPr>
        <p:spPr>
          <a:xfrm>
            <a:off x="1413510" y="39116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4002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3444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3959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49809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59600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4290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88455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0966" name="文本框 14"/>
          <p:cNvSpPr txBox="1"/>
          <p:nvPr/>
        </p:nvSpPr>
        <p:spPr>
          <a:xfrm>
            <a:off x="1173480" y="197548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46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据提示编辑自我小结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4632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6943725" y="186753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7950" y="34290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143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  <a:endParaRPr lang="zh-CN" altLang="en-US" sz="32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820" name="文本框 2"/>
          <p:cNvSpPr txBox="1"/>
          <p:nvPr/>
        </p:nvSpPr>
        <p:spPr>
          <a:xfrm>
            <a:off x="981710" y="1875155"/>
            <a:ext cx="4784725" cy="12725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hangingPunct="0"/>
            <a:r>
              <a: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平台有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24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小时自助服务：机器人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帮助中心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平台值班服务（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8: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30-22:00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0579-82722068    </a:t>
            </a:r>
            <a:endParaRPr lang="zh-CN" altLang="en-US" dirty="0"/>
          </a:p>
          <a:p>
            <a:pPr lvl="0" hangingPunct="0"/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小程序登录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825" y="403860"/>
            <a:ext cx="711771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方式一：扫描“校友邦”公众号二维码，点击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菜单栏</a:t>
            </a:r>
            <a:r>
              <a:rPr lang="zh-CN" altLang="en-US" sz="1800" b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“签到</a:t>
            </a:r>
            <a:r>
              <a:rPr lang="en-US" altLang="zh-CN" sz="1800" b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800" b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周志”              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可快速进 入校友邦小程序</a:t>
            </a:r>
            <a:endParaRPr lang="zh-CN" altLang="en-US" sz="1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方式二：微信小程序搜索校友邦获取校友邦小程序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051368"/>
            <a:ext cx="2229403" cy="222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74233" b="3627"/>
          <a:stretch>
            <a:fillRect/>
          </a:stretch>
        </p:blipFill>
        <p:spPr>
          <a:xfrm>
            <a:off x="4653143" y="2631516"/>
            <a:ext cx="2229403" cy="1068974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H="1">
            <a:off x="5240338" y="2988766"/>
            <a:ext cx="354932" cy="3544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94105" y="719773"/>
            <a:ext cx="7735888" cy="321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选择“学生登录”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（账号和密码与小程序一致）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说明：除实习报告与实习成绩鉴定表外，其他均可在小程序完成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2987675" y="22256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564890" y="229012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972185" y="2225675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2987675" y="137318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2981325" y="30638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639820" y="312769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2060" y="887730"/>
            <a:ext cx="412051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报名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玩转校友邦：推荐、校友圈、求职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在线帮助中心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主要步骤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130" y="283210"/>
            <a:ext cx="7377430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文鼎中楷体" panose="03000600000000000000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微信登录或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输入手机号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、短信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验证码注册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         </a:t>
            </a: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认证，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4502" b="2212"/>
          <a:stretch>
            <a:fillRect/>
          </a:stretch>
        </p:blipFill>
        <p:spPr>
          <a:xfrm>
            <a:off x="2607945" y="1329055"/>
            <a:ext cx="1705610" cy="3446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102"/>
          <a:stretch>
            <a:fillRect/>
          </a:stretch>
        </p:blipFill>
        <p:spPr>
          <a:xfrm>
            <a:off x="838573" y="1328876"/>
            <a:ext cx="1646790" cy="34202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注册认证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箭头连接符 9"/>
          <p:cNvCxnSpPr/>
          <p:nvPr/>
        </p:nvCxnSpPr>
        <p:spPr>
          <a:xfrm flipV="1">
            <a:off x="525780" y="1955800"/>
            <a:ext cx="479425" cy="40449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QQ图片20191126150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615" y="1329055"/>
            <a:ext cx="1809750" cy="36245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t="4383"/>
          <a:stretch>
            <a:fillRect/>
          </a:stretch>
        </p:blipFill>
        <p:spPr>
          <a:xfrm>
            <a:off x="6576060" y="1202690"/>
            <a:ext cx="1772920" cy="3672205"/>
          </a:xfrm>
          <a:prstGeom prst="rect">
            <a:avLst/>
          </a:prstGeom>
        </p:spPr>
      </p:pic>
      <p:sp>
        <p:nvSpPr>
          <p:cNvPr id="16" name="框架 6"/>
          <p:cNvSpPr/>
          <p:nvPr/>
        </p:nvSpPr>
        <p:spPr>
          <a:xfrm>
            <a:off x="6647180" y="2816860"/>
            <a:ext cx="1630680" cy="294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-10318"/>
            <a:ext cx="345122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查看实习任务报名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查看详情（老师设置的要求都在里面哦）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05" y="1375410"/>
            <a:ext cx="1954530" cy="346964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6102350" y="4191635"/>
            <a:ext cx="480060" cy="2273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163195" y="2542540"/>
            <a:ext cx="519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865120" y="1557655"/>
            <a:ext cx="5194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学籍认证成功进入实习模块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375410"/>
            <a:ext cx="1955800" cy="3477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1290320"/>
            <a:ext cx="2039620" cy="364871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814705" y="4124960"/>
            <a:ext cx="45021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1505" y="1892935"/>
            <a:ext cx="5194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实习任务的详细要求在这里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266440" y="1892935"/>
            <a:ext cx="405130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-10318"/>
            <a:ext cx="345122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实习报名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自主实习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自主安排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去报名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 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填写相关岗位信息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提交岗位申请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431925" y="3818255"/>
            <a:ext cx="53975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07110" y="1757045"/>
            <a:ext cx="5194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进入实习计划进行报名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204595"/>
            <a:ext cx="2039620" cy="3637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85" y="1205230"/>
            <a:ext cx="2026285" cy="36372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4599940" y="2802890"/>
            <a:ext cx="601345" cy="2152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234815" y="163385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WPS 演示</Application>
  <PresentationFormat>全屏显示(16:9)</PresentationFormat>
  <Paragraphs>228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文鼎中楷体</vt:lpstr>
      <vt:lpstr>微软雅黑</vt:lpstr>
      <vt:lpstr>文鼎中楷体</vt:lpstr>
      <vt:lpstr>Arial Unicode MS</vt:lpstr>
      <vt:lpstr>华文仿宋</vt:lpstr>
      <vt:lpstr>仿宋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王永硕</cp:lastModifiedBy>
  <cp:revision>360</cp:revision>
  <dcterms:created xsi:type="dcterms:W3CDTF">2017-01-09T09:44:00Z</dcterms:created>
  <dcterms:modified xsi:type="dcterms:W3CDTF">2020-03-20T07:57:28Z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