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18D3-93B0-4F3D-8B1E-BBFD41052A68}" type="datetimeFigureOut">
              <a:rPr lang="zh-CN" altLang="en-US" smtClean="0"/>
              <a:t>2020/11/13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099F-F035-4EC2-ABD5-A065711926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53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18D3-93B0-4F3D-8B1E-BBFD41052A68}" type="datetimeFigureOut">
              <a:rPr lang="zh-CN" altLang="en-US" smtClean="0"/>
              <a:t>2020/11/13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099F-F035-4EC2-ABD5-A065711926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16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18D3-93B0-4F3D-8B1E-BBFD41052A68}" type="datetimeFigureOut">
              <a:rPr lang="zh-CN" altLang="en-US" smtClean="0"/>
              <a:t>2020/11/13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099F-F035-4EC2-ABD5-A065711926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54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18D3-93B0-4F3D-8B1E-BBFD41052A68}" type="datetimeFigureOut">
              <a:rPr lang="zh-CN" altLang="en-US" smtClean="0"/>
              <a:t>2020/11/13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099F-F035-4EC2-ABD5-A065711926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102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18D3-93B0-4F3D-8B1E-BBFD41052A68}" type="datetimeFigureOut">
              <a:rPr lang="zh-CN" altLang="en-US" smtClean="0"/>
              <a:t>2020/11/13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099F-F035-4EC2-ABD5-A065711926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904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18D3-93B0-4F3D-8B1E-BBFD41052A68}" type="datetimeFigureOut">
              <a:rPr lang="zh-CN" altLang="en-US" smtClean="0"/>
              <a:t>2020/11/13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099F-F035-4EC2-ABD5-A065711926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626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18D3-93B0-4F3D-8B1E-BBFD41052A68}" type="datetimeFigureOut">
              <a:rPr lang="zh-CN" altLang="en-US" smtClean="0"/>
              <a:t>2020/11/13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099F-F035-4EC2-ABD5-A065711926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387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18D3-93B0-4F3D-8B1E-BBFD41052A68}" type="datetimeFigureOut">
              <a:rPr lang="zh-CN" altLang="en-US" smtClean="0"/>
              <a:t>2020/11/13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099F-F035-4EC2-ABD5-A065711926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448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18D3-93B0-4F3D-8B1E-BBFD41052A68}" type="datetimeFigureOut">
              <a:rPr lang="zh-CN" altLang="en-US" smtClean="0"/>
              <a:t>2020/11/13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099F-F035-4EC2-ABD5-A065711926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25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18D3-93B0-4F3D-8B1E-BBFD41052A68}" type="datetimeFigureOut">
              <a:rPr lang="zh-CN" altLang="en-US" smtClean="0"/>
              <a:t>2020/11/13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099F-F035-4EC2-ABD5-A065711926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738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18D3-93B0-4F3D-8B1E-BBFD41052A68}" type="datetimeFigureOut">
              <a:rPr lang="zh-CN" altLang="en-US" smtClean="0"/>
              <a:t>2020/11/13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1099F-F035-4EC2-ABD5-A065711926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42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F18D3-93B0-4F3D-8B1E-BBFD41052A68}" type="datetimeFigureOut">
              <a:rPr lang="zh-CN" altLang="en-US" smtClean="0"/>
              <a:t>2020/11/13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1099F-F035-4EC2-ABD5-A065711926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25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667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931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6684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360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399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103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814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5401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272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163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93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900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184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7793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837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804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0347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070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348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392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066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814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278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478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3083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005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975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498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20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63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432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071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853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370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075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279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436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宽屏</PresentationFormat>
  <Paragraphs>0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2" baseType="lpstr">
      <vt:lpstr>宋体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ZHIMING</dc:creator>
  <cp:lastModifiedBy>ZHIMING</cp:lastModifiedBy>
  <cp:revision>1</cp:revision>
  <dcterms:created xsi:type="dcterms:W3CDTF">2020-11-13T07:11:18Z</dcterms:created>
  <dcterms:modified xsi:type="dcterms:W3CDTF">2020-11-13T07:11:51Z</dcterms:modified>
</cp:coreProperties>
</file>